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AE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77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83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66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30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89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73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9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22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36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82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00B0B-5B05-45A6-B606-C1E7DBBF3A9E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73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Use of double interrupt  cards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PAG 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40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 flipH="1">
            <a:off x="755576" y="404664"/>
            <a:ext cx="7344816" cy="532859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ight Triangle 3"/>
          <p:cNvSpPr/>
          <p:nvPr/>
        </p:nvSpPr>
        <p:spPr>
          <a:xfrm flipH="1">
            <a:off x="755573" y="4437112"/>
            <a:ext cx="1728193" cy="1296144"/>
          </a:xfrm>
          <a:prstGeom prst="rt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Triangle 4"/>
          <p:cNvSpPr/>
          <p:nvPr/>
        </p:nvSpPr>
        <p:spPr>
          <a:xfrm flipH="1">
            <a:off x="4716016" y="2346446"/>
            <a:ext cx="648072" cy="467387"/>
          </a:xfrm>
          <a:prstGeom prst="rt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Triangle 5"/>
          <p:cNvSpPr/>
          <p:nvPr/>
        </p:nvSpPr>
        <p:spPr>
          <a:xfrm flipH="1">
            <a:off x="6660232" y="397587"/>
            <a:ext cx="1440160" cy="1015189"/>
          </a:xfrm>
          <a:prstGeom prst="rt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716016" y="2813833"/>
            <a:ext cx="648072" cy="29194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0232" y="1412776"/>
            <a:ext cx="1440160" cy="43204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868749" y="212921"/>
            <a:ext cx="413767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What is happening with the Interrupt card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355976" y="623731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99122" y="3851650"/>
            <a:ext cx="926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Velocity</a:t>
            </a:r>
            <a:endParaRPr lang="en-GB" dirty="0"/>
          </a:p>
        </p:txBody>
      </p:sp>
      <p:sp>
        <p:nvSpPr>
          <p:cNvPr id="12" name="Right Arrow 11"/>
          <p:cNvSpPr/>
          <p:nvPr/>
        </p:nvSpPr>
        <p:spPr>
          <a:xfrm>
            <a:off x="1135798" y="3569104"/>
            <a:ext cx="2448272" cy="216024"/>
          </a:xfrm>
          <a:prstGeom prst="rightArrow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 rot="16200000">
            <a:off x="2168801" y="5000195"/>
            <a:ext cx="2830537" cy="18438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16200000">
            <a:off x="3669907" y="4025571"/>
            <a:ext cx="4606918" cy="35725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>
            <a:off x="3491880" y="1772816"/>
            <a:ext cx="2448272" cy="21602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676261" y="1412776"/>
            <a:ext cx="2257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Average velocity 2 (V</a:t>
            </a:r>
            <a:r>
              <a:rPr lang="en-GB" baseline="-25000" dirty="0" smtClean="0"/>
              <a:t>2)</a:t>
            </a:r>
            <a:endParaRPr lang="en-GB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187624" y="3236905"/>
            <a:ext cx="2328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Average velocity 1 (V</a:t>
            </a:r>
            <a:r>
              <a:rPr lang="en-GB" baseline="-25000" dirty="0" smtClean="0"/>
              <a:t>1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619669" y="6052646"/>
            <a:ext cx="183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Average time 1 T</a:t>
            </a:r>
            <a:r>
              <a:rPr lang="en-GB" baseline="-25000" dirty="0" smtClean="0"/>
              <a:t>2</a:t>
            </a:r>
            <a:endParaRPr lang="en-GB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6141556" y="6052646"/>
            <a:ext cx="2014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Average time 2 (T</a:t>
            </a:r>
            <a:r>
              <a:rPr lang="en-GB" baseline="-25000" dirty="0" smtClean="0"/>
              <a:t>2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52559" y="1228110"/>
            <a:ext cx="2319241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/>
              <a:t>Acceleration =</a:t>
            </a:r>
          </a:p>
          <a:p>
            <a:endParaRPr lang="en-GB" sz="2400" b="1" dirty="0"/>
          </a:p>
          <a:p>
            <a:r>
              <a:rPr lang="en-GB" sz="2400" b="1" dirty="0" smtClean="0"/>
              <a:t>  V</a:t>
            </a:r>
            <a:r>
              <a:rPr lang="en-GB" sz="2400" b="1" baseline="-25000" dirty="0" smtClean="0"/>
              <a:t>2</a:t>
            </a:r>
            <a:r>
              <a:rPr lang="en-GB" sz="2400" b="1" dirty="0" smtClean="0"/>
              <a:t>- V</a:t>
            </a:r>
            <a:r>
              <a:rPr lang="en-GB" sz="2400" b="1" baseline="-25000" dirty="0" smtClean="0"/>
              <a:t>1</a:t>
            </a:r>
            <a:r>
              <a:rPr lang="en-GB" sz="2400" b="1" dirty="0" smtClean="0"/>
              <a:t>/ T</a:t>
            </a:r>
            <a:r>
              <a:rPr lang="en-GB" sz="2400" b="1" baseline="-25000" dirty="0" smtClean="0"/>
              <a:t>2</a:t>
            </a:r>
            <a:r>
              <a:rPr lang="en-GB" sz="2400" b="1" dirty="0" smtClean="0"/>
              <a:t>-T</a:t>
            </a:r>
            <a:r>
              <a:rPr lang="en-GB" sz="2400" b="1" baseline="-25000" dirty="0" smtClean="0"/>
              <a:t>1</a:t>
            </a:r>
            <a:endParaRPr lang="en-GB" sz="2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301941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45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Use of double interrupt  cards 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double interrupt  cards</dc:title>
  <dc:creator>setup-Software Setup Account</dc:creator>
  <cp:lastModifiedBy>setup-Software Setup Account</cp:lastModifiedBy>
  <cp:revision>3</cp:revision>
  <dcterms:created xsi:type="dcterms:W3CDTF">2016-10-05T08:56:06Z</dcterms:created>
  <dcterms:modified xsi:type="dcterms:W3CDTF">2016-10-05T09:23:48Z</dcterms:modified>
</cp:coreProperties>
</file>