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4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35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67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63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75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51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65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98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36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E334B-951C-44EE-B41C-F9032815E1A7}" type="datetimeFigureOut">
              <a:rPr lang="en-GB" smtClean="0"/>
              <a:t>09/10/2017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5A5C4-4C8C-4B18-B4EA-79ECC0698D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20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Investigating methods to determine 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8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light gates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Switch on </a:t>
            </a:r>
          </a:p>
          <a:p>
            <a:r>
              <a:rPr lang="en-GB" dirty="0" smtClean="0"/>
              <a:t>Select Timing</a:t>
            </a:r>
          </a:p>
          <a:p>
            <a:r>
              <a:rPr lang="en-GB" dirty="0" smtClean="0"/>
              <a:t>Select speed/velocity</a:t>
            </a:r>
          </a:p>
          <a:p>
            <a:r>
              <a:rPr lang="en-GB" dirty="0" smtClean="0"/>
              <a:t>Select at A then B</a:t>
            </a:r>
          </a:p>
          <a:p>
            <a:r>
              <a:rPr lang="en-GB" dirty="0" smtClean="0"/>
              <a:t>Interrupt card 800mm</a:t>
            </a:r>
          </a:p>
          <a:p>
            <a:r>
              <a:rPr lang="en-GB" dirty="0" smtClean="0"/>
              <a:t>Next for unit choices</a:t>
            </a:r>
          </a:p>
          <a:p>
            <a:r>
              <a:rPr lang="en-GB" dirty="0" smtClean="0"/>
              <a:t>Select time from A to B</a:t>
            </a:r>
          </a:p>
          <a:p>
            <a:r>
              <a:rPr lang="en-GB" dirty="0" smtClean="0"/>
              <a:t>Finish</a:t>
            </a:r>
          </a:p>
          <a:p>
            <a:r>
              <a:rPr lang="en-GB" dirty="0" smtClean="0"/>
              <a:t>Press play &amp; start experiment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80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Investigating methods to determine g</vt:lpstr>
      <vt:lpstr>Using light gates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methods to determine g</dc:title>
  <dc:creator>setup-Software Setup Account</dc:creator>
  <cp:lastModifiedBy>setup-Software Setup Account</cp:lastModifiedBy>
  <cp:revision>1</cp:revision>
  <dcterms:created xsi:type="dcterms:W3CDTF">2017-10-09T13:44:25Z</dcterms:created>
  <dcterms:modified xsi:type="dcterms:W3CDTF">2017-10-09T13:49:51Z</dcterms:modified>
</cp:coreProperties>
</file>