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33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55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67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5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18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7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26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26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94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3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4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A1D7C-AD3C-4B24-B043-8BD8281B8FEC}" type="datetimeFigureOut">
              <a:rPr lang="en-GB" smtClean="0"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6311-9703-43E5-B8A4-9DDEB64D0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21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0" y="476672"/>
            <a:ext cx="8195206" cy="5884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326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127826"/>
            <a:ext cx="3995936" cy="2869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3377400"/>
            <a:ext cx="4283968" cy="307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284" y="122627"/>
            <a:ext cx="3995936" cy="2869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2" y="3383536"/>
            <a:ext cx="4283968" cy="307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937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1</cp:revision>
  <cp:lastPrinted>2016-10-03T12:42:57Z</cp:lastPrinted>
  <dcterms:created xsi:type="dcterms:W3CDTF">2016-10-03T12:41:37Z</dcterms:created>
  <dcterms:modified xsi:type="dcterms:W3CDTF">2016-10-03T12:44:41Z</dcterms:modified>
</cp:coreProperties>
</file>