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754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3509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526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7017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058772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470526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882280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294035" algn="l" defTabSz="82350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929"/>
  </p:normalViewPr>
  <p:slideViewPr>
    <p:cSldViewPr showGuide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8208" name="PPP_AMEDI_TLE_dna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13"/>
            <a:ext cx="1281361" cy="675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2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avi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avi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36" name="PPP_AMEDI_TXT_dna.avi">
            <a:hlinkClick r:id="" action="ppaction://media"/>
          </p:cNvPr>
          <p:cNvPicPr>
            <a:picLocks noChangeAspect="1" noChangeArrowheads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56" y="0"/>
            <a:ext cx="686444" cy="21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48E-464D-4431-8EC5-33D31E8B94CC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C30F3-4E5C-414C-81AE-99866C121873}" type="slidenum">
              <a:rPr lang="en-US" smtClean="0"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754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3129" indent="-343129" algn="l" defTabSz="915010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3445" indent="-285941" algn="l" defTabSz="915010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3" indent="-227323" algn="l" defTabSz="91501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38" indent="-228752" algn="l" defTabSz="91501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342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9097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Immune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Professional Tutoring</a:t>
            </a:r>
          </a:p>
          <a:p>
            <a:r>
              <a:rPr lang="en-US" dirty="0" smtClean="0"/>
              <a:t>Alevelsolutions.com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73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 Types of immune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Cellular – T-cells and other immune system cells that they interact with.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Humoral</a:t>
            </a:r>
            <a:r>
              <a:rPr lang="en-GB" dirty="0" smtClean="0"/>
              <a:t> – B-cells and the production of antibodies make the </a:t>
            </a:r>
            <a:r>
              <a:rPr lang="en-GB" dirty="0" err="1" smtClean="0"/>
              <a:t>humoral</a:t>
            </a:r>
            <a:r>
              <a:rPr lang="en-GB" dirty="0" smtClean="0"/>
              <a:t> response.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06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your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What is a pathogen?</a:t>
            </a:r>
          </a:p>
          <a:p>
            <a:r>
              <a:rPr lang="en-GB" sz="2400" dirty="0" smtClean="0"/>
              <a:t>What is a phagocyte?</a:t>
            </a:r>
          </a:p>
          <a:p>
            <a:r>
              <a:rPr lang="en-GB" sz="2400" dirty="0" smtClean="0"/>
              <a:t>Give a name of a phagocyte?</a:t>
            </a:r>
          </a:p>
          <a:p>
            <a:r>
              <a:rPr lang="en-GB" sz="2400" dirty="0" smtClean="0"/>
              <a:t>List the 5 steps of how a phagocyte works.</a:t>
            </a:r>
          </a:p>
          <a:p>
            <a:r>
              <a:rPr lang="en-GB" sz="2400" dirty="0" smtClean="0"/>
              <a:t>Phagocytes activate?</a:t>
            </a:r>
          </a:p>
          <a:p>
            <a:r>
              <a:rPr lang="en-GB" sz="2400" dirty="0" smtClean="0"/>
              <a:t>What activates B-cells?</a:t>
            </a:r>
          </a:p>
          <a:p>
            <a:r>
              <a:rPr lang="en-GB" sz="2400" dirty="0" smtClean="0"/>
              <a:t>B-cells divide into?</a:t>
            </a:r>
          </a:p>
          <a:p>
            <a:r>
              <a:rPr lang="en-GB" sz="2400" dirty="0" smtClean="0"/>
              <a:t>The immune response can be split into 2. Name the 2. </a:t>
            </a:r>
          </a:p>
          <a:p>
            <a:r>
              <a:rPr lang="en-GB" sz="2400" dirty="0" smtClean="0"/>
              <a:t>Antigens are </a:t>
            </a:r>
            <a:r>
              <a:rPr lang="en-GB" sz="2400" smtClean="0"/>
              <a:t>made of?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649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91" t="14976" r="27421" b="20121"/>
          <a:stretch/>
        </p:blipFill>
        <p:spPr>
          <a:xfrm>
            <a:off x="323528" y="1107742"/>
            <a:ext cx="7416824" cy="520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2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 continued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16" t="22591" r="27431" b="19164"/>
          <a:stretch/>
        </p:blipFill>
        <p:spPr>
          <a:xfrm>
            <a:off x="554095" y="1340768"/>
            <a:ext cx="786341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4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nswers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16" t="37568" r="25560" b="9179"/>
          <a:stretch/>
        </p:blipFill>
        <p:spPr>
          <a:xfrm>
            <a:off x="784667" y="1340768"/>
            <a:ext cx="7632848" cy="46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your lifestyle can help reduce your chances of getting disease but….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Infectious disease </a:t>
            </a:r>
            <a:r>
              <a:rPr lang="en-US" dirty="0" smtClean="0"/>
              <a:t>is another matter!</a:t>
            </a:r>
          </a:p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Antigens</a:t>
            </a:r>
            <a:r>
              <a:rPr lang="en-US" dirty="0" smtClean="0"/>
              <a:t> are molecules, usually proteins or polysaccharides.</a:t>
            </a:r>
          </a:p>
          <a:p>
            <a:r>
              <a:rPr lang="en-US" dirty="0" smtClean="0"/>
              <a:t>When a pathogen enters a body its antigens are </a:t>
            </a:r>
            <a:r>
              <a:rPr lang="en-US" dirty="0" err="1" smtClean="0"/>
              <a:t>recognised</a:t>
            </a:r>
            <a:r>
              <a:rPr lang="en-US" dirty="0" smtClean="0"/>
              <a:t> as foreign and they body realizes it has to do something about it.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5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Phagocytes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Phagocyte (e.g. a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macrophage</a:t>
            </a:r>
            <a:r>
              <a:rPr lang="en-GB" dirty="0" smtClean="0"/>
              <a:t>) is a type of white blood cell. It carries out a process called phagocytosis. That is it engulfs and digests a pathogen.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There are several steps to this process as shown on the next slide.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29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Phagocytosis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A phagocyte recognises the antigens on a pathogen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The cytoplasm of the phagocyte moves round the pathogen,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engulfing</a:t>
            </a:r>
            <a:r>
              <a:rPr lang="en-GB" sz="2400" dirty="0" smtClean="0"/>
              <a:t> it.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A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phagocytic vacuole </a:t>
            </a:r>
            <a:r>
              <a:rPr lang="en-GB" sz="2400" dirty="0" smtClean="0"/>
              <a:t>is formed which has the pathogen engulfed in it.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Lysosome</a:t>
            </a:r>
            <a:r>
              <a:rPr lang="en-GB" sz="2400" dirty="0" smtClean="0"/>
              <a:t> fuses itself with the phagocytic vacuole which contains </a:t>
            </a:r>
            <a:r>
              <a:rPr lang="en-GB" sz="2400" i="1" dirty="0" err="1" smtClean="0">
                <a:solidFill>
                  <a:schemeClr val="accent1">
                    <a:lumMod val="75000"/>
                  </a:schemeClr>
                </a:solidFill>
              </a:rPr>
              <a:t>lysosomal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 enzymes </a:t>
            </a:r>
            <a:r>
              <a:rPr lang="en-GB" sz="2400" dirty="0" smtClean="0"/>
              <a:t>that breaks down the pathogen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To activate the other immune system cells the phagocyte presents the antigens to them.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02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T-cells and B-Cells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T-sell</a:t>
            </a:r>
            <a:r>
              <a:rPr lang="en-GB" dirty="0" smtClean="0"/>
              <a:t> is another type of white blood cell that carries out its job in 2 ways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It releases substances to activate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B-cells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Attach to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antigens</a:t>
            </a:r>
            <a:r>
              <a:rPr lang="en-GB" dirty="0" smtClean="0"/>
              <a:t> on a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pathogen</a:t>
            </a:r>
            <a:r>
              <a:rPr lang="en-GB" dirty="0" smtClean="0"/>
              <a:t> and kill the cell. </a:t>
            </a:r>
          </a:p>
          <a:p>
            <a:pPr marL="0" indent="0">
              <a:buNone/>
            </a:pPr>
            <a:r>
              <a:rPr lang="en-GB" dirty="0" smtClean="0"/>
              <a:t>Remember the antigens are presented to it by phagocytes. T-cells have proteins that bind to the antigens and kill them!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9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T-cell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36947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T-cells activate B-cells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B-cell</a:t>
            </a:r>
            <a:r>
              <a:rPr lang="en-GB" dirty="0" smtClean="0"/>
              <a:t> is another type of white blood cell. They are covered with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antibodies</a:t>
            </a:r>
            <a:r>
              <a:rPr lang="en-GB" dirty="0" smtClean="0"/>
              <a:t> that bind with antigens making am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antigen-antibody complex.</a:t>
            </a:r>
          </a:p>
          <a:p>
            <a:r>
              <a:rPr lang="en-GB" dirty="0"/>
              <a:t>The </a:t>
            </a:r>
            <a:r>
              <a:rPr lang="en-GB" dirty="0" smtClean="0"/>
              <a:t>antibodies </a:t>
            </a:r>
            <a:r>
              <a:rPr lang="en-GB" dirty="0"/>
              <a:t>on a B-cell are on its </a:t>
            </a:r>
            <a:r>
              <a:rPr lang="en-GB" dirty="0" smtClean="0"/>
              <a:t>membrane. Differently shaped antibodies bind to differently shaped antigens.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68" y="4625591"/>
            <a:ext cx="2305447" cy="22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B-cells divide into Plasma cells!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We’re almost there!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antigens on a B-cell bind to the complimentary shaped antigen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This, together with the substances released from the T-cells, activates the B-cells.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activated B-cell divides into plasma cells.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10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Plasma cells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Plasma cells are identical to B-cells. </a:t>
            </a:r>
          </a:p>
          <a:p>
            <a:r>
              <a:rPr lang="en-GB" dirty="0" smtClean="0"/>
              <a:t>They secrete lots of the antibody specific to the antigen. </a:t>
            </a:r>
          </a:p>
          <a:p>
            <a:r>
              <a:rPr lang="en-GB" dirty="0" smtClean="0"/>
              <a:t>Antibody functions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Coating the pathogen to make it easier for the phagocyte to engulf 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Coating the pathogen to prevent it from entering host cells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Binding to and neutralising toxins produced by the pathogen.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7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C32702E-DA15-40A3-A820-92F7E70F2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DNA trial template with video</Template>
  <TotalTime>2692</TotalTime>
  <Words>476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Office Theme</vt:lpstr>
      <vt:lpstr>The Immune System</vt:lpstr>
      <vt:lpstr>The immune system</vt:lpstr>
      <vt:lpstr>Phagocytes</vt:lpstr>
      <vt:lpstr>Phagocytosis</vt:lpstr>
      <vt:lpstr>T-cells and B-Cells</vt:lpstr>
      <vt:lpstr>T-cell</vt:lpstr>
      <vt:lpstr>T-cells activate B-cells</vt:lpstr>
      <vt:lpstr>B-cells divide into Plasma cells!</vt:lpstr>
      <vt:lpstr>Plasma cells</vt:lpstr>
      <vt:lpstr>2 Types of immune response</vt:lpstr>
      <vt:lpstr>Check your learning</vt:lpstr>
      <vt:lpstr>Exam question</vt:lpstr>
      <vt:lpstr>Exam question continued</vt:lpstr>
      <vt:lpstr>Answers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Immune System</dc:title>
  <dc:creator>hassan ali</dc:creator>
  <cp:keywords/>
  <dc:description>2010 animated medical dna template from PresentationPro.com</dc:description>
  <cp:lastModifiedBy>hassan ali</cp:lastModifiedBy>
  <cp:revision>16</cp:revision>
  <dcterms:created xsi:type="dcterms:W3CDTF">2014-07-22T15:09:06Z</dcterms:created>
  <dcterms:modified xsi:type="dcterms:W3CDTF">2014-07-24T12:12:16Z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TC018813549991</vt:lpwstr>
  </property>
</Properties>
</file>